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305" r:id="rId2"/>
    <p:sldId id="259" r:id="rId3"/>
    <p:sldId id="260" r:id="rId4"/>
    <p:sldId id="261" r:id="rId5"/>
    <p:sldId id="271" r:id="rId6"/>
    <p:sldId id="306" r:id="rId7"/>
    <p:sldId id="308" r:id="rId8"/>
    <p:sldId id="307" r:id="rId9"/>
    <p:sldId id="267" r:id="rId10"/>
    <p:sldId id="264" r:id="rId11"/>
    <p:sldId id="265" r:id="rId12"/>
    <p:sldId id="270" r:id="rId13"/>
    <p:sldId id="269" r:id="rId14"/>
    <p:sldId id="272" r:id="rId15"/>
    <p:sldId id="298" r:id="rId16"/>
    <p:sldId id="296" r:id="rId17"/>
    <p:sldId id="282" r:id="rId18"/>
    <p:sldId id="285" r:id="rId19"/>
    <p:sldId id="283" r:id="rId20"/>
    <p:sldId id="290" r:id="rId21"/>
    <p:sldId id="301" r:id="rId22"/>
    <p:sldId id="300" r:id="rId23"/>
    <p:sldId id="30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2" autoAdjust="0"/>
    <p:restoredTop sz="94389" autoAdjust="0"/>
  </p:normalViewPr>
  <p:slideViewPr>
    <p:cSldViewPr>
      <p:cViewPr>
        <p:scale>
          <a:sx n="100" d="100"/>
          <a:sy n="100" d="100"/>
        </p:scale>
        <p:origin x="-1704" y="-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1306C-D092-4E4E-9DD9-DFB3DCAFDFDA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096F7-F7B2-4EAE-9F7E-C212EE7E4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096F7-F7B2-4EAE-9F7E-C212EE7E4C5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096F7-F7B2-4EAE-9F7E-C212EE7E4C5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advClick="0" advTm="500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87;&#1088;&#1077;&#1079;&#1080;&#1085;&#1090;&#1072;&#1094;&#1080;&#1103;%20&#1085;&#1072;&#1096;\Orkestr-Ministerstva-Oborony_-_Marsh-Proschanie-Slavyanki_sonq.ru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Альбом памяти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2143092"/>
            <a:ext cx="8229600" cy="4714908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 прадеды-герои         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МАДОУ «Детский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сад №408 Советского района» г.Казань ( 4 группа)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			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			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11" name="Рисунок 10" descr="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13" name="Рисунок 12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pic>
        <p:nvPicPr>
          <p:cNvPr id="8" name="Orkestr-Ministerstva-Oborony_-_Marsh-Proschanie-Slavyanki_sonq.r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5152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2571744"/>
            <a:ext cx="73448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Цель: формирование у дошкольников уважительного отношения к истории нашей страны, бережного отношения к традициям народа; воспитание гордости за историческое прошлое нашей   страны.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4" name="Рисунок 3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868" y="6143644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</a:t>
            </a:r>
            <a:r>
              <a:rPr lang="ru-RU" sz="2700" dirty="0" smtClean="0">
                <a:solidFill>
                  <a:srgbClr val="FF0000"/>
                </a:solidFill>
              </a:rPr>
              <a:t>ы</a:t>
            </a:r>
            <a:endParaRPr lang="ru-RU" sz="2700" dirty="0"/>
          </a:p>
        </p:txBody>
      </p:sp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7356" y="1428736"/>
            <a:ext cx="706419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Способствовать формированию личностного отношения к произошедшим событиям.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Подвести детей к пониманию того, что подвиги совершаются обычными людьми, которые находятся рядом с нами.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Формировать сознание того, что нет ничего важнее мира на Земле.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Воспитывать внимательное отношение и любовь к пожилым и  близким людям.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Воспитывать уважение к памяти павших бойцов, ветеранам Великой Отечественной войны. 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 Формировать родительскую активность посредством приобщения семьи к нравственно патриотическому воспитанию детей.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3"/>
            <a:ext cx="1990725" cy="1928826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928802"/>
            <a:ext cx="81439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Предполагаемый результат: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. Расширены знания детей о Великой Отечественной войне.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2. Сформировано уважительное отношение к участникам войны, труженикам тыла, бережное отношение к семейным фотографиям и реликвиям (медали, ордена и др.)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3. Продолжать формировать нравственно – патриотические качества воспитанников.  </a:t>
            </a:r>
            <a:endParaRPr lang="ru-RU" dirty="0" smtClean="0"/>
          </a:p>
          <a:p>
            <a:r>
              <a:rPr lang="ru-RU" dirty="0" smtClean="0"/>
              <a:t> 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3" name="Рисунок 2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4" name="Рисунок 3" descr="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</a:rPr>
              <a:t>75-летию великой победы</a:t>
            </a:r>
            <a:endParaRPr lang="ru-RU" sz="27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571612"/>
            <a:ext cx="764383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Вся страна, ждет Великого праздника -75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летие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Победы в Великой Отечественной Войне! И сегодня в сложный период, который переживает Россия и весь мир, мы не можем собраться и поздравить наших дорогих ветеранов. Но несмотря на это, мы очень хотим сказать слова благодарности за наше счастливое детство. Поэтому дети и родители группы №4 под руководством воспитателей группы Артамоновой Людмилы Исаевны и Мельниковой Натальи Юрьевны создали проект «Альбом памяти» . Этот проект мы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посвещаем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всем участникам и ветераном войны, всем кто смог выстоять и победить! С днем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Подебы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 Мы помним! 	Мы гордимся! И мы вместе! </a:t>
            </a:r>
          </a:p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 smtClean="0"/>
          </a:p>
          <a:p>
            <a:r>
              <a:rPr lang="ru-RU" sz="1400" dirty="0" smtClean="0"/>
              <a:t> </a:t>
            </a:r>
            <a:endParaRPr lang="ru-RU" sz="1400" dirty="0"/>
          </a:p>
        </p:txBody>
      </p:sp>
      <p:pic>
        <p:nvPicPr>
          <p:cNvPr id="4" name="Рисунок 3" descr="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6286520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46679_pozdravleniya-v-zhirinovsk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142852"/>
            <a:ext cx="2740152" cy="132533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08" y="714356"/>
            <a:ext cx="64294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Много лет назад так же мирно жили люди, радовались солнцу, теплу, пахали землю, сеяли хлеб, дети ходили в детский сад, взрослые  работали.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в одно июньское утро на мирные города нашей страны стали падать бомбы – пришла война, которая принесла много горя, страдания.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Это случилось 22 июня 1942 года. Вся страна, весь народ встал на защиту Родины, страшные испытания выпали на долю нашего народа.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Четыре трудных года шла война. На фронтах мужественно сражались солдаты: на земле – пехотинцы, артиллеристы, ракетчики, танкисты, а на море –  военные моряки, в небе – военные летчики.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Воевали не только мужчины, но и женщины – врачи, санитары, летчицы. Дети трудились у заводских станков наравне со взрослыми.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Фронту нужны были патроны, снаряды, танки, боевые самолеты…  Целых четыре года шла война.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6286520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4744" y="6286520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692696"/>
            <a:ext cx="45720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 сердцах новых поколений будет вечно жить благодарность участникам Великой Отечественной – живым и мертвым, тем, кто спас мир от фашистской чумы, отстоял право людей быть свободными.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Проходят годы, сменяются поколения, но остается неизменной благодарность потомков людям, принесшим мир на нашу землю, сохранившим для нас Великую страну.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Светлая и вечная память героям, павшим на полях сражений и ушедшим из жизни после войны!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Примите самые искренние пожелания крепкого здоровья, семейного счастья и благополучия, силы духа, надежды и оптимизма!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bb5482cad63d8e71106caf05ec8bb9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1500174"/>
            <a:ext cx="2500298" cy="1875224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79912" y="6237312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2071678"/>
            <a:ext cx="66437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вот, победным маршем наши войска дошли до столицы Германии – города Берлин   9 мая 1945 года – и стал долгожданный День Победы , особенный праздник.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Величественный и торжественный, он всегда будет напоминать нам, какой ценой завоёван мир на земле.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Этот день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нашей памяти о тех, кто шёл навстречу смерти в боях за Родину, являя миру образец мужества, героизма и любви к Отечеству.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быстротечно, но оно не властно над подвигом, сколько бы лет ни прошло, война не уйдет из памяти.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46679_pozdravleniya-v-zhirinovsk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285728"/>
            <a:ext cx="2740152" cy="1682496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857364"/>
            <a:ext cx="4929222" cy="200991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Наши братья, отцы, деды  и их славные победы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357430"/>
            <a:ext cx="7772400" cy="13624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Мухаметгалиев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Муллавали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Мухаметгалиевич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(1923- 2009 гг.)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(прадедушка воспитанницы 4 группы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Абзаловой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Самиры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500098" y="4071942"/>
            <a:ext cx="5940152" cy="150971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                                               </a:t>
            </a:r>
            <a:endParaRPr lang="ru-RU" sz="1600" dirty="0" smtClean="0">
              <a:solidFill>
                <a:srgbClr val="FFC000"/>
              </a:solidFill>
            </a:endParaRPr>
          </a:p>
          <a:p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4857760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Служил на украинском фронте. Освобождал Мариуполь. В 1945 году дошел до Берлина.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6" name="Рисунок 5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</a:t>
            </a:r>
            <a:r>
              <a:rPr lang="ru-RU" sz="2700" dirty="0" smtClean="0">
                <a:solidFill>
                  <a:srgbClr val="FF0000"/>
                </a:solidFill>
              </a:rPr>
              <a:t>ды</a:t>
            </a:r>
            <a:endParaRPr lang="ru-RU" sz="27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Сами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251504" cy="68580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286256"/>
            <a:ext cx="7772400" cy="1608208"/>
          </a:xfrm>
        </p:spPr>
        <p:txBody>
          <a:bodyPr/>
          <a:lstStyle/>
          <a:p>
            <a:pPr algn="ctr"/>
            <a:r>
              <a:rPr lang="ru-RU" dirty="0" smtClean="0"/>
              <a:t>                                                              </a:t>
            </a:r>
            <a:br>
              <a:rPr lang="ru-RU" dirty="0" smtClean="0"/>
            </a:br>
            <a:r>
              <a:rPr lang="ru-RU" dirty="0" smtClean="0"/>
              <a:t>      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357562"/>
            <a:ext cx="7772400" cy="2664296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(героические  родственники  Людмилы Исаевны)  </a:t>
            </a:r>
          </a:p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Дедушка!</a:t>
            </a:r>
          </a:p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 меня слышишь? Это я – твоя внучка!</a:t>
            </a:r>
          </a:p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 не баюкал меня на руках…</a:t>
            </a:r>
          </a:p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Ты не видел моих первых шагов                                   Ты не водил меня за ручку в сад…</a:t>
            </a:r>
          </a:p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 я знаю тебя, горжусь тобой, люблю и помню…                                                                                                         </a:t>
            </a:r>
          </a:p>
          <a:p>
            <a:pPr algn="ctr"/>
            <a:r>
              <a:rPr lang="ru-RU" sz="6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ru-RU" sz="7200" dirty="0" smtClean="0">
                <a:solidFill>
                  <a:srgbClr val="C00000"/>
                </a:solidFill>
              </a:rPr>
              <a:t>                                     </a:t>
            </a:r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</a:t>
            </a:r>
            <a:r>
              <a:rPr lang="ru-RU" sz="2700" dirty="0" smtClean="0">
                <a:solidFill>
                  <a:srgbClr val="FF0000"/>
                </a:solidFill>
              </a:rPr>
              <a:t>беды</a:t>
            </a:r>
            <a:endParaRPr lang="ru-RU" sz="2700" dirty="0"/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6" name="Рисунок 5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1571612"/>
            <a:ext cx="7358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Тимофеев Кузьма Тимофеевич </a:t>
            </a: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(1905-1952 гг.)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Тимофеевы 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Тимофеев Кузьма Тимофеевич (1905-1952) 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857364"/>
            <a:ext cx="8229600" cy="4525963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Родился в 1905 г. В д.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Субаш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Тюлячинского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 ТАССР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Участник Великой Отечественной войны</a:t>
            </a: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Учитель,педагогический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стаж 21 год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1920-х гг. окончил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Кряшенский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педтехникум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1941 г. Он ушел на фронт, участвовал в обороне Москвы.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ходе зимнего контрнаступления сильно простудился и в 1943г. был комиссован.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Старший сын Тимофеев Петр Кузьмич(1927-2000) участник ВОВ. Он с декабря  1943 г. по октябрь 1944 г. 1944 г. – юнга учебного отряда Северного Флота. Награжден медалью Жукова , памятным знаком от имени Президента РТ в честь 55-й годовщины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Победы в ВОВ 1941-1945 гг. и другими юбилейными медалями, знаком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«Фронтовик  1941-1945 гг.» и медалью « Ветеран труда СССР» 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5" name="Рисунок 4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победы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48680"/>
            <a:ext cx="7772400" cy="3280922"/>
          </a:xfrm>
        </p:spPr>
        <p:txBody>
          <a:bodyPr/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Муллаянов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Гумер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Муллаянович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(1926 -1993 )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(прадедушка  воспитанника 4 группы </a:t>
            </a:r>
            <a:r>
              <a:rPr lang="ru-RU" sz="1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Хисамутдинова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Самата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                  </a:t>
            </a:r>
            <a:br>
              <a:rPr lang="ru-RU" dirty="0" smtClean="0"/>
            </a:br>
            <a:r>
              <a:rPr lang="ru-RU" dirty="0" smtClean="0"/>
              <a:t>                                                        </a:t>
            </a:r>
            <a:r>
              <a:rPr lang="ru-RU" sz="5400" dirty="0" smtClean="0"/>
              <a:t>                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8794" y="3429000"/>
            <a:ext cx="6890538" cy="3024336"/>
          </a:xfrm>
        </p:spPr>
        <p:txBody>
          <a:bodyPr>
            <a:noAutofit/>
          </a:bodyPr>
          <a:lstStyle/>
          <a:p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Метса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призыва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Сабинский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РВК, Татарская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АССР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Воинское часть        286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гв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94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гв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поступления на службу     ноябрь 1943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подвига            14.01.1945 г.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Воинское звание       младший сержант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Наименование награды     медаль « За отв</a:t>
            </a:r>
            <a:r>
              <a:rPr lang="ru-RU" sz="2000" b="1" dirty="0" smtClean="0">
                <a:solidFill>
                  <a:schemeClr val="tx1"/>
                </a:solidFill>
              </a:rPr>
              <a:t>агу»</a:t>
            </a:r>
          </a:p>
          <a:p>
            <a:r>
              <a:rPr lang="ru-RU" sz="2000" dirty="0" smtClean="0"/>
              <a:t>   </a:t>
            </a:r>
            <a:endParaRPr lang="ru-RU" sz="2000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5" name="Рисунок 4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побед</a:t>
            </a:r>
            <a:r>
              <a:rPr lang="ru-RU" sz="2700" dirty="0" smtClean="0">
                <a:solidFill>
                  <a:srgbClr val="FF0000"/>
                </a:solidFill>
              </a:rPr>
              <a:t>ы</a:t>
            </a:r>
            <a:endParaRPr lang="ru-RU" sz="27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:\Users\User\Desktop\сам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000108"/>
            <a:ext cx="3667135" cy="5500702"/>
          </a:xfrm>
          <a:prstGeom prst="rect">
            <a:avLst/>
          </a:prstGeom>
          <a:noFill/>
        </p:spPr>
      </p:pic>
      <p:pic>
        <p:nvPicPr>
          <p:cNvPr id="1026" name="Picture 2" descr="C:\Users\User\Desktop\Яросла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28604"/>
            <a:ext cx="4050518" cy="60007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64288" y="40466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Хисамутдинов</a:t>
            </a:r>
            <a:r>
              <a:rPr lang="ru-RU" dirty="0" smtClean="0"/>
              <a:t> </a:t>
            </a:r>
            <a:r>
              <a:rPr lang="ru-RU" dirty="0" err="1" smtClean="0"/>
              <a:t>Самат</a:t>
            </a:r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7772400" cy="136207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Работы наших детей и их 			родителей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4414" y="3643314"/>
            <a:ext cx="7484368" cy="2738014"/>
          </a:xfrm>
        </p:spPr>
        <p:txBody>
          <a:bodyPr>
            <a:normAutofit/>
          </a:bodyPr>
          <a:lstStyle/>
          <a:p>
            <a:pPr algn="ctr" fontAlgn="base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Победа</a:t>
            </a:r>
          </a:p>
          <a:p>
            <a:pPr algn="ctr" fontAlgn="base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Песни фронтовые,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Награды боевые,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Красные тюльпаны,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Встречи ветеранов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салют в полнеба,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Огромный, как Победа.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5" name="Рисунок 4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</a:t>
            </a:r>
            <a:r>
              <a:rPr lang="ru-RU" sz="2700" dirty="0" smtClean="0">
                <a:solidFill>
                  <a:srgbClr val="FF0000"/>
                </a:solidFill>
              </a:rPr>
              <a:t>беды</a:t>
            </a:r>
            <a:endParaRPr lang="ru-RU" sz="27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C:\Users\User\Desktop\м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48680"/>
            <a:ext cx="3966768" cy="5857892"/>
          </a:xfrm>
          <a:prstGeom prst="rect">
            <a:avLst/>
          </a:prstGeom>
          <a:noFill/>
        </p:spPr>
      </p:pic>
      <p:pic>
        <p:nvPicPr>
          <p:cNvPr id="3" name="Picture 2" descr="C:\Users\User\Desktop\м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571480"/>
            <a:ext cx="3890630" cy="59293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67744" y="594928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Вергазов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Камиль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76256" y="609329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Ханипова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Амалия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User\Desktop\м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596341" cy="64472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3568" y="47667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Хафизов  Ярослав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User\Desktop\м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04448" cy="645333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5486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Алексеев Богдан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736"/>
            <a:ext cx="7526166" cy="1000132"/>
          </a:xfrm>
        </p:spPr>
        <p:txBody>
          <a:bodyPr/>
          <a:lstStyle/>
          <a:p>
            <a:pPr algn="ctr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Вафин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Ильяс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Вафинович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(1911- 1984 гг.)   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600" dirty="0" smtClean="0"/>
              <a:t>                                 </a:t>
            </a:r>
            <a:br>
              <a:rPr lang="ru-RU" sz="1600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4414" y="2428868"/>
            <a:ext cx="7772400" cy="314327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Родился 10 февраля 1911 г. в селе </a:t>
            </a:r>
            <a:r>
              <a:rPr lang="ru-RU" sz="8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Татайша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Татарской АССР.</a:t>
            </a:r>
          </a:p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августе 1941 г. Призван в Советскую Армию. Участвовал в битве за Кавказ, в освобождении  Украины. В боях на Северном Кавказе на рубеже реки Терек в тяжелых условиях горной местности проявил мужество и высокое умение, своевременно доставляя боеприпасы и другое военное снаряжение  сражающимся частям.</a:t>
            </a:r>
          </a:p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8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Вафин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И.В. награжден медалью «За победу над Германией и 	Великой Отечественной войне 1941- 1945 гг.» и другими медалями.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42852"/>
            <a:ext cx="1990725" cy="2295525"/>
          </a:xfrm>
          <a:prstGeom prst="rect">
            <a:avLst/>
          </a:prstGeom>
        </p:spPr>
      </p:pic>
      <p:pic>
        <p:nvPicPr>
          <p:cNvPr id="5" name="Рисунок 4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75-летию великой поб</a:t>
            </a:r>
            <a:r>
              <a:rPr lang="ru-RU" sz="2700" dirty="0" smtClean="0">
                <a:solidFill>
                  <a:srgbClr val="FF0000"/>
                </a:solidFill>
              </a:rPr>
              <a:t>еды</a:t>
            </a:r>
            <a:endParaRPr lang="ru-RU" sz="27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2285992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(прадедушка воспитанницы 4 группы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Загидуллиной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Марьям)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м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500042"/>
            <a:ext cx="3937505" cy="6000768"/>
          </a:xfrm>
          <a:prstGeom prst="rect">
            <a:avLst/>
          </a:prstGeom>
          <a:noFill/>
        </p:spPr>
      </p:pic>
      <p:pic>
        <p:nvPicPr>
          <p:cNvPr id="4" name="Рисунок 3" descr="xx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480" y="1000108"/>
            <a:ext cx="2898665" cy="39290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4288" y="54868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Загидуллина</a:t>
            </a:r>
            <a:r>
              <a:rPr lang="ru-RU" dirty="0" smtClean="0"/>
              <a:t> Марьям</a:t>
            </a:r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071546"/>
            <a:ext cx="8215338" cy="38198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Вывод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Благодаря нашему проекту мы смогли воспитать уважение к Ветеранам Войны. Данная работа способствовала развитию внимательного отношения к пожилым людям, своим бабушкам и дедушкам .История, рассказанная мамами о близких родственниках участвующих в войне, сформировала у детей истинное понимание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тех лет.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6644" y="142853"/>
            <a:ext cx="1704973" cy="1718894"/>
          </a:xfrm>
          <a:prstGeom prst="rect">
            <a:avLst/>
          </a:prstGeom>
        </p:spPr>
      </p:pic>
      <p:pic>
        <p:nvPicPr>
          <p:cNvPr id="4" name="Рисунок 3" descr="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6067425"/>
            <a:ext cx="1466850" cy="790575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5929330"/>
            <a:ext cx="1331109" cy="81914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14744" y="6072206"/>
            <a:ext cx="50720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solidFill>
                  <a:srgbClr val="FF0000"/>
                </a:solidFill>
              </a:rPr>
              <a:t>75-летию великой победы</a:t>
            </a:r>
            <a:endParaRPr lang="ru-RU" sz="27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2161</TotalTime>
  <Words>816</Words>
  <Application>Microsoft Office PowerPoint</Application>
  <PresentationFormat>Экран (4:3)</PresentationFormat>
  <Paragraphs>105</Paragraphs>
  <Slides>23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шаблон</vt:lpstr>
      <vt:lpstr>Альбом памяти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Наши братья, отцы, деды  и их славные победы </vt:lpstr>
      <vt:lpstr>Мухаметгалиев Муллавали Мухаметгалиевич    (1923- 2009 гг.)                          (прадедушка воспитанницы 4 группы Абзаловой Самиры)</vt:lpstr>
      <vt:lpstr>Слайд 11</vt:lpstr>
      <vt:lpstr>                                                                              </vt:lpstr>
      <vt:lpstr>Слайд 13</vt:lpstr>
      <vt:lpstr>Тимофеев Кузьма Тимофеевич (1905-1952) </vt:lpstr>
      <vt:lpstr>Муллаянов Гумер Муллаянович  (1926 -1993 )  (прадедушка  воспитанника 4 группы Хисамутдинова Самата)                                                                                                                                                                  </vt:lpstr>
      <vt:lpstr>Слайд 16</vt:lpstr>
      <vt:lpstr>Работы наших детей и их    родителей</vt:lpstr>
      <vt:lpstr>Слайд 18</vt:lpstr>
      <vt:lpstr>Слайд 19</vt:lpstr>
      <vt:lpstr>Слайд 20</vt:lpstr>
      <vt:lpstr>Вафин Ильяс Вафинович   (1911- 1984 гг.)                                                  </vt:lpstr>
      <vt:lpstr>Слайд 22</vt:lpstr>
      <vt:lpstr>                             Вывод Благодаря нашему проекту мы смогли воспитать уважение к Ветеранам Войны. Данная работа способствовала развитию внимательного отношения к пожилым людям, своим бабушкам и дедушкам .История, рассказанная мамами о близких родственниках участвующих в войне, сформировала у детей истинное понимание реали тех лет.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Воскресный завтрак</dc:title>
  <dc:creator>User</dc:creator>
  <cp:lastModifiedBy>User</cp:lastModifiedBy>
  <cp:revision>328</cp:revision>
  <dcterms:created xsi:type="dcterms:W3CDTF">2018-10-25T10:59:36Z</dcterms:created>
  <dcterms:modified xsi:type="dcterms:W3CDTF">2020-05-07T14:29:29Z</dcterms:modified>
</cp:coreProperties>
</file>